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261" r:id="rId26"/>
    <p:sldId id="290" r:id="rId27"/>
    <p:sldId id="262" r:id="rId28"/>
    <p:sldId id="294" r:id="rId29"/>
    <p:sldId id="264" r:id="rId30"/>
    <p:sldId id="296" r:id="rId31"/>
    <p:sldId id="297" r:id="rId32"/>
    <p:sldId id="289" r:id="rId33"/>
    <p:sldId id="263" r:id="rId34"/>
    <p:sldId id="280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7E9"/>
    <a:srgbClr val="F5D180"/>
    <a:srgbClr val="FBC90D"/>
    <a:srgbClr val="F1A141"/>
    <a:srgbClr val="F5F9BD"/>
    <a:srgbClr val="C4EEC5"/>
    <a:srgbClr val="BBAB94"/>
    <a:srgbClr val="BEDAE5"/>
    <a:srgbClr val="688084"/>
    <a:srgbClr val="EAA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2025/4/9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xmlns="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C2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9" y="3922265"/>
            <a:ext cx="3731490" cy="2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503153" y="509527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94" y="2920802"/>
            <a:ext cx="195357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44" y="24744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xmlns="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xmlns="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10833B-B15E-4EAE-9386-1ABCD7769830}"/>
              </a:ext>
            </a:extLst>
          </p:cNvPr>
          <p:cNvSpPr txBox="1"/>
          <p:nvPr/>
        </p:nvSpPr>
        <p:spPr>
          <a:xfrm>
            <a:off x="3161126" y="2921168"/>
            <a:ext cx="5869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50000"/>
                  </a:schemeClr>
                </a:solidFill>
              </a:rPr>
              <a:t>도로명주소 </a:t>
            </a:r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체크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808588" y="3817134"/>
            <a:ext cx="4745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회원가입에서 주소를 입력하는 것은 필수이다</a:t>
            </a:r>
            <a:r>
              <a:rPr lang="en-US" altLang="ko-KR" dirty="0"/>
              <a:t>.</a:t>
            </a:r>
            <a:r>
              <a:rPr lang="ko-KR" altLang="en-US" dirty="0"/>
              <a:t> 최근에는 많은 홈페이지들이</a:t>
            </a:r>
            <a:r>
              <a:rPr lang="en-US" altLang="ko-KR" dirty="0"/>
              <a:t> </a:t>
            </a:r>
            <a:r>
              <a:rPr lang="ko-KR" altLang="en-US" dirty="0"/>
              <a:t>지번주소</a:t>
            </a:r>
            <a:r>
              <a:rPr lang="en-US" altLang="ko-KR" dirty="0"/>
              <a:t>(</a:t>
            </a:r>
            <a:r>
              <a:rPr lang="ko-KR" altLang="en-US" dirty="0" err="1"/>
              <a:t>구주소</a:t>
            </a:r>
            <a:r>
              <a:rPr lang="en-US" altLang="ko-KR" dirty="0"/>
              <a:t>)</a:t>
            </a:r>
            <a:r>
              <a:rPr lang="ko-KR" altLang="en-US" dirty="0"/>
              <a:t>입력보단 도로명주소를 입력 하는 것으로 변경하고 있는 추세에 있으며</a:t>
            </a:r>
            <a:r>
              <a:rPr lang="en-US" altLang="ko-KR" dirty="0"/>
              <a:t>,</a:t>
            </a:r>
            <a:r>
              <a:rPr lang="ko-KR" altLang="en-US" dirty="0"/>
              <a:t> 이를 구현하기 위하여 도로명주소 </a:t>
            </a:r>
            <a:r>
              <a:rPr lang="en-US" altLang="ko-KR" dirty="0"/>
              <a:t>API</a:t>
            </a:r>
            <a:r>
              <a:rPr lang="ko-KR" altLang="en-US" dirty="0"/>
              <a:t>를 도입하였다</a:t>
            </a:r>
            <a:r>
              <a:rPr lang="en-US" altLang="ko-KR" dirty="0"/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7" y="1906847"/>
            <a:ext cx="6075684" cy="39868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88" y="1916775"/>
            <a:ext cx="5598443" cy="39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2F83EF-7ACF-4D34-AB7A-61368AEC4367}"/>
              </a:ext>
            </a:extLst>
          </p:cNvPr>
          <p:cNvSpPr txBox="1"/>
          <p:nvPr/>
        </p:nvSpPr>
        <p:spPr>
          <a:xfrm>
            <a:off x="2881015" y="2921168"/>
            <a:ext cx="6429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#MultipartRequest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#MultipartRequest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978292" y="3747149"/>
            <a:ext cx="4900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/>
              <a:t>MultipartRequest</a:t>
            </a:r>
            <a:r>
              <a:rPr lang="ko-KR" altLang="en-US" dirty="0"/>
              <a:t>란 </a:t>
            </a:r>
            <a:r>
              <a:rPr lang="ko-KR" altLang="en-US" dirty="0" err="1"/>
              <a:t>파일업로드를</a:t>
            </a:r>
            <a:r>
              <a:rPr lang="ko-KR" altLang="en-US" dirty="0"/>
              <a:t> 직접적으로 수행하는 담당클래스로 중복처리기능을 가지고 있으며</a:t>
            </a:r>
            <a:r>
              <a:rPr lang="en-US" altLang="ko-KR" dirty="0"/>
              <a:t>, COS.jar</a:t>
            </a:r>
            <a:r>
              <a:rPr lang="ko-KR" altLang="en-US" dirty="0"/>
              <a:t>파일을 라이브러리에 넣어두어야 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저장될 서버 경로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파일 최대 크기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인코딩 방식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같은 이름의 파일명 방지 처리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37CA75-400A-4ADC-B8FA-6E29412B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9" y="1932871"/>
            <a:ext cx="6064063" cy="4019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8A2F9EE-F633-427D-9435-F911611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47" y="1932871"/>
            <a:ext cx="4629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2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xmlns="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xmlns="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xmlns="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xmlns="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xmlns="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xmlns="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:a16="http://schemas.microsoft.com/office/drawing/2014/main" xmlns="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xmlns="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859</Words>
  <Application>Microsoft Office PowerPoint</Application>
  <PresentationFormat>와이드스크린</PresentationFormat>
  <Paragraphs>197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나눔스퀘어라운드 Regular</vt:lpstr>
      <vt:lpstr>맑은 고딕</vt:lpstr>
      <vt:lpstr>스웨거 TTF</vt:lpstr>
      <vt:lpstr>Arial</vt:lpstr>
      <vt:lpstr>Consolas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esum</cp:lastModifiedBy>
  <cp:revision>871</cp:revision>
  <dcterms:created xsi:type="dcterms:W3CDTF">2018-12-07T00:32:38Z</dcterms:created>
  <dcterms:modified xsi:type="dcterms:W3CDTF">2025-04-09T07:58:05Z</dcterms:modified>
</cp:coreProperties>
</file>